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4" r:id="rId8"/>
    <p:sldId id="265" r:id="rId9"/>
    <p:sldId id="266" r:id="rId10"/>
    <p:sldId id="267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F0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3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84" y="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amila Giudice" userId="87746eea383700be" providerId="LiveId" clId="{54F4CEEA-1C7F-4256-8DFD-31849759FB87}"/>
    <pc:docChg chg="custSel delSld modSld">
      <pc:chgData name="Camila Giudice" userId="87746eea383700be" providerId="LiveId" clId="{54F4CEEA-1C7F-4256-8DFD-31849759FB87}" dt="2024-04-24T00:02:10.873" v="92" actId="1076"/>
      <pc:docMkLst>
        <pc:docMk/>
      </pc:docMkLst>
      <pc:sldChg chg="addSp delSp modSp mod">
        <pc:chgData name="Camila Giudice" userId="87746eea383700be" providerId="LiveId" clId="{54F4CEEA-1C7F-4256-8DFD-31849759FB87}" dt="2024-04-24T00:00:45.589" v="74" actId="1076"/>
        <pc:sldMkLst>
          <pc:docMk/>
          <pc:sldMk cId="1819000269" sldId="259"/>
        </pc:sldMkLst>
        <pc:spChg chg="mod">
          <ac:chgData name="Camila Giudice" userId="87746eea383700be" providerId="LiveId" clId="{54F4CEEA-1C7F-4256-8DFD-31849759FB87}" dt="2024-04-23T06:22:05.142" v="18" actId="1076"/>
          <ac:spMkLst>
            <pc:docMk/>
            <pc:sldMk cId="1819000269" sldId="259"/>
            <ac:spMk id="2" creationId="{E7355640-53DC-16B5-0333-4110C2CFD0CA}"/>
          </ac:spMkLst>
        </pc:spChg>
        <pc:picChg chg="add del mod modCrop">
          <ac:chgData name="Camila Giudice" userId="87746eea383700be" providerId="LiveId" clId="{54F4CEEA-1C7F-4256-8DFD-31849759FB87}" dt="2024-04-23T23:59:40.920" v="65" actId="478"/>
          <ac:picMkLst>
            <pc:docMk/>
            <pc:sldMk cId="1819000269" sldId="259"/>
            <ac:picMk id="4" creationId="{9D18D9CF-4543-DFCF-C289-B25E3977C6E0}"/>
          </ac:picMkLst>
        </pc:picChg>
        <pc:picChg chg="add mod">
          <ac:chgData name="Camila Giudice" userId="87746eea383700be" providerId="LiveId" clId="{54F4CEEA-1C7F-4256-8DFD-31849759FB87}" dt="2024-04-24T00:00:45.589" v="74" actId="1076"/>
          <ac:picMkLst>
            <pc:docMk/>
            <pc:sldMk cId="1819000269" sldId="259"/>
            <ac:picMk id="5" creationId="{331AD5C8-137E-2201-F3AB-7E2FAB3C93DD}"/>
          </ac:picMkLst>
        </pc:picChg>
      </pc:sldChg>
      <pc:sldChg chg="addSp delSp modSp mod">
        <pc:chgData name="Camila Giudice" userId="87746eea383700be" providerId="LiveId" clId="{54F4CEEA-1C7F-4256-8DFD-31849759FB87}" dt="2024-04-24T00:01:03.109" v="77" actId="1076"/>
        <pc:sldMkLst>
          <pc:docMk/>
          <pc:sldMk cId="575471191" sldId="260"/>
        </pc:sldMkLst>
        <pc:spChg chg="mod">
          <ac:chgData name="Camila Giudice" userId="87746eea383700be" providerId="LiveId" clId="{54F4CEEA-1C7F-4256-8DFD-31849759FB87}" dt="2024-04-23T06:23:12.373" v="30" actId="1076"/>
          <ac:spMkLst>
            <pc:docMk/>
            <pc:sldMk cId="575471191" sldId="260"/>
            <ac:spMk id="2" creationId="{E7355640-53DC-16B5-0333-4110C2CFD0CA}"/>
          </ac:spMkLst>
        </pc:spChg>
        <pc:picChg chg="add del mod modCrop">
          <ac:chgData name="Camila Giudice" userId="87746eea383700be" providerId="LiveId" clId="{54F4CEEA-1C7F-4256-8DFD-31849759FB87}" dt="2024-04-23T23:59:44.145" v="66" actId="478"/>
          <ac:picMkLst>
            <pc:docMk/>
            <pc:sldMk cId="575471191" sldId="260"/>
            <ac:picMk id="4" creationId="{207F9650-313B-9383-919C-786AE8D42321}"/>
          </ac:picMkLst>
        </pc:picChg>
        <pc:picChg chg="add mod">
          <ac:chgData name="Camila Giudice" userId="87746eea383700be" providerId="LiveId" clId="{54F4CEEA-1C7F-4256-8DFD-31849759FB87}" dt="2024-04-24T00:01:03.109" v="77" actId="1076"/>
          <ac:picMkLst>
            <pc:docMk/>
            <pc:sldMk cId="575471191" sldId="260"/>
            <ac:picMk id="5" creationId="{3E36E4B3-8596-3B68-E730-5B310DF06B07}"/>
          </ac:picMkLst>
        </pc:picChg>
      </pc:sldChg>
      <pc:sldChg chg="del">
        <pc:chgData name="Camila Giudice" userId="87746eea383700be" providerId="LiveId" clId="{54F4CEEA-1C7F-4256-8DFD-31849759FB87}" dt="2024-04-23T06:27:01.599" v="60" actId="2696"/>
        <pc:sldMkLst>
          <pc:docMk/>
          <pc:sldMk cId="4068074959" sldId="261"/>
        </pc:sldMkLst>
      </pc:sldChg>
      <pc:sldChg chg="addSp delSp modSp mod">
        <pc:chgData name="Camila Giudice" userId="87746eea383700be" providerId="LiveId" clId="{54F4CEEA-1C7F-4256-8DFD-31849759FB87}" dt="2024-04-24T00:01:18.640" v="80" actId="1076"/>
        <pc:sldMkLst>
          <pc:docMk/>
          <pc:sldMk cId="1627532929" sldId="262"/>
        </pc:sldMkLst>
        <pc:picChg chg="add del mod">
          <ac:chgData name="Camila Giudice" userId="87746eea383700be" providerId="LiveId" clId="{54F4CEEA-1C7F-4256-8DFD-31849759FB87}" dt="2024-04-23T23:59:45.722" v="67" actId="478"/>
          <ac:picMkLst>
            <pc:docMk/>
            <pc:sldMk cId="1627532929" sldId="262"/>
            <ac:picMk id="4" creationId="{4DC59085-38EB-AE06-C9C5-8F538C7ACC50}"/>
          </ac:picMkLst>
        </pc:picChg>
        <pc:picChg chg="add mod">
          <ac:chgData name="Camila Giudice" userId="87746eea383700be" providerId="LiveId" clId="{54F4CEEA-1C7F-4256-8DFD-31849759FB87}" dt="2024-04-24T00:01:18.640" v="80" actId="1076"/>
          <ac:picMkLst>
            <pc:docMk/>
            <pc:sldMk cId="1627532929" sldId="262"/>
            <ac:picMk id="5" creationId="{E3EA0CB6-52B5-8B83-2287-25D6984B55E0}"/>
          </ac:picMkLst>
        </pc:picChg>
      </pc:sldChg>
      <pc:sldChg chg="del">
        <pc:chgData name="Camila Giudice" userId="87746eea383700be" providerId="LiveId" clId="{54F4CEEA-1C7F-4256-8DFD-31849759FB87}" dt="2024-04-23T06:24:22.510" v="39" actId="2696"/>
        <pc:sldMkLst>
          <pc:docMk/>
          <pc:sldMk cId="2699189872" sldId="263"/>
        </pc:sldMkLst>
      </pc:sldChg>
      <pc:sldChg chg="addSp delSp modSp mod">
        <pc:chgData name="Camila Giudice" userId="87746eea383700be" providerId="LiveId" clId="{54F4CEEA-1C7F-4256-8DFD-31849759FB87}" dt="2024-04-24T00:01:45.997" v="86" actId="1076"/>
        <pc:sldMkLst>
          <pc:docMk/>
          <pc:sldMk cId="1338679533" sldId="264"/>
        </pc:sldMkLst>
        <pc:picChg chg="add del mod modCrop">
          <ac:chgData name="Camila Giudice" userId="87746eea383700be" providerId="LiveId" clId="{54F4CEEA-1C7F-4256-8DFD-31849759FB87}" dt="2024-04-23T23:59:46.930" v="68" actId="478"/>
          <ac:picMkLst>
            <pc:docMk/>
            <pc:sldMk cId="1338679533" sldId="264"/>
            <ac:picMk id="4" creationId="{0ECBE794-521C-FCE3-EABB-0B3BB9B7B5AA}"/>
          </ac:picMkLst>
        </pc:picChg>
        <pc:picChg chg="add mod">
          <ac:chgData name="Camila Giudice" userId="87746eea383700be" providerId="LiveId" clId="{54F4CEEA-1C7F-4256-8DFD-31849759FB87}" dt="2024-04-24T00:01:45.997" v="86" actId="1076"/>
          <ac:picMkLst>
            <pc:docMk/>
            <pc:sldMk cId="1338679533" sldId="264"/>
            <ac:picMk id="5" creationId="{626A35EE-A7DF-BF07-1850-94222111ACE3}"/>
          </ac:picMkLst>
        </pc:picChg>
      </pc:sldChg>
      <pc:sldChg chg="addSp delSp modSp mod">
        <pc:chgData name="Camila Giudice" userId="87746eea383700be" providerId="LiveId" clId="{54F4CEEA-1C7F-4256-8DFD-31849759FB87}" dt="2024-04-24T00:02:10.873" v="92" actId="1076"/>
        <pc:sldMkLst>
          <pc:docMk/>
          <pc:sldMk cId="2696029541" sldId="265"/>
        </pc:sldMkLst>
        <pc:picChg chg="add del mod modCrop">
          <ac:chgData name="Camila Giudice" userId="87746eea383700be" providerId="LiveId" clId="{54F4CEEA-1C7F-4256-8DFD-31849759FB87}" dt="2024-04-23T23:59:48.703" v="69" actId="478"/>
          <ac:picMkLst>
            <pc:docMk/>
            <pc:sldMk cId="2696029541" sldId="265"/>
            <ac:picMk id="4" creationId="{6416023E-7F62-2896-0934-4B70B9A10B71}"/>
          </ac:picMkLst>
        </pc:picChg>
        <pc:picChg chg="add mod">
          <ac:chgData name="Camila Giudice" userId="87746eea383700be" providerId="LiveId" clId="{54F4CEEA-1C7F-4256-8DFD-31849759FB87}" dt="2024-04-24T00:02:10.873" v="92" actId="1076"/>
          <ac:picMkLst>
            <pc:docMk/>
            <pc:sldMk cId="2696029541" sldId="265"/>
            <ac:picMk id="5" creationId="{7D3425AB-BC03-E417-BA84-DDBC137DE646}"/>
          </ac:picMkLst>
        </pc:picChg>
      </pc:sldChg>
      <pc:sldChg chg="addSp delSp modSp mod">
        <pc:chgData name="Camila Giudice" userId="87746eea383700be" providerId="LiveId" clId="{54F4CEEA-1C7F-4256-8DFD-31849759FB87}" dt="2024-04-24T00:01:33.769" v="83" actId="1076"/>
        <pc:sldMkLst>
          <pc:docMk/>
          <pc:sldMk cId="3959358881" sldId="266"/>
        </pc:sldMkLst>
        <pc:picChg chg="add del mod modCrop">
          <ac:chgData name="Camila Giudice" userId="87746eea383700be" providerId="LiveId" clId="{54F4CEEA-1C7F-4256-8DFD-31849759FB87}" dt="2024-04-23T23:59:50.111" v="70" actId="478"/>
          <ac:picMkLst>
            <pc:docMk/>
            <pc:sldMk cId="3959358881" sldId="266"/>
            <ac:picMk id="4" creationId="{1BD226A9-2163-1BE8-50EB-0376C978DE87}"/>
          </ac:picMkLst>
        </pc:picChg>
        <pc:picChg chg="add mod">
          <ac:chgData name="Camila Giudice" userId="87746eea383700be" providerId="LiveId" clId="{54F4CEEA-1C7F-4256-8DFD-31849759FB87}" dt="2024-04-24T00:01:33.769" v="83" actId="1076"/>
          <ac:picMkLst>
            <pc:docMk/>
            <pc:sldMk cId="3959358881" sldId="266"/>
            <ac:picMk id="5" creationId="{FB020914-A5D4-D5B1-167F-D41E963B6BD8}"/>
          </ac:picMkLst>
        </pc:picChg>
      </pc:sldChg>
      <pc:sldChg chg="addSp delSp modSp mod">
        <pc:chgData name="Camila Giudice" userId="87746eea383700be" providerId="LiveId" clId="{54F4CEEA-1C7F-4256-8DFD-31849759FB87}" dt="2024-04-24T00:01:57.955" v="89" actId="1076"/>
        <pc:sldMkLst>
          <pc:docMk/>
          <pc:sldMk cId="3492739410" sldId="267"/>
        </pc:sldMkLst>
        <pc:picChg chg="add del mod modCrop">
          <ac:chgData name="Camila Giudice" userId="87746eea383700be" providerId="LiveId" clId="{54F4CEEA-1C7F-4256-8DFD-31849759FB87}" dt="2024-04-23T23:59:51.269" v="71" actId="478"/>
          <ac:picMkLst>
            <pc:docMk/>
            <pc:sldMk cId="3492739410" sldId="267"/>
            <ac:picMk id="4" creationId="{2C618B24-0492-9F63-9199-B26A32143B25}"/>
          </ac:picMkLst>
        </pc:picChg>
        <pc:picChg chg="add mod">
          <ac:chgData name="Camila Giudice" userId="87746eea383700be" providerId="LiveId" clId="{54F4CEEA-1C7F-4256-8DFD-31849759FB87}" dt="2024-04-24T00:01:57.955" v="89" actId="1076"/>
          <ac:picMkLst>
            <pc:docMk/>
            <pc:sldMk cId="3492739410" sldId="267"/>
            <ac:picMk id="5" creationId="{ECB61E66-A3C1-E84D-ABCE-C56645CC6A37}"/>
          </ac:picMkLst>
        </pc:picChg>
      </pc:sldChg>
      <pc:sldChg chg="del">
        <pc:chgData name="Camila Giudice" userId="87746eea383700be" providerId="LiveId" clId="{54F4CEEA-1C7F-4256-8DFD-31849759FB87}" dt="2024-04-23T06:21:10.027" v="11" actId="2696"/>
        <pc:sldMkLst>
          <pc:docMk/>
          <pc:sldMk cId="1642110775" sldId="268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4/23/2024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4/23/2024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4/23/2024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4/23/2024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4/23/2024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4/23/2024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4/23/2024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0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A13CFE-E11D-FB46-BE8C-79D17ABC04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86231" y="2662448"/>
            <a:ext cx="7766936" cy="1646302"/>
          </a:xfrm>
        </p:spPr>
        <p:txBody>
          <a:bodyPr/>
          <a:lstStyle/>
          <a:p>
            <a:pPr algn="ctr"/>
            <a:r>
              <a:rPr lang="es-ES" b="1" dirty="0"/>
              <a:t>Au Pistache</a:t>
            </a:r>
            <a:br>
              <a:rPr lang="es-ES" dirty="0"/>
            </a:br>
            <a:r>
              <a:rPr lang="es-ES" sz="2800" i="1" dirty="0"/>
              <a:t>Gluten Free Bakery</a:t>
            </a:r>
            <a:endParaRPr lang="es-AR" i="1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B37303A-9553-8616-2797-0A5CE57F2E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50299" y="6512659"/>
            <a:ext cx="7766936" cy="319689"/>
          </a:xfrm>
        </p:spPr>
        <p:txBody>
          <a:bodyPr>
            <a:normAutofit fontScale="92500" lnSpcReduction="20000"/>
          </a:bodyPr>
          <a:lstStyle/>
          <a:p>
            <a:r>
              <a:rPr lang="es-ES" b="1" dirty="0"/>
              <a:t>Camila Giudice-Cesar Vergara</a:t>
            </a:r>
            <a:endParaRPr lang="es-AR" b="1" dirty="0"/>
          </a:p>
        </p:txBody>
      </p:sp>
      <p:grpSp>
        <p:nvGrpSpPr>
          <p:cNvPr id="20" name="Grupo 19">
            <a:extLst>
              <a:ext uri="{FF2B5EF4-FFF2-40B4-BE49-F238E27FC236}">
                <a16:creationId xmlns:a16="http://schemas.microsoft.com/office/drawing/2014/main" id="{042965AF-B98B-5F13-616F-9D050C99B13D}"/>
              </a:ext>
            </a:extLst>
          </p:cNvPr>
          <p:cNvGrpSpPr/>
          <p:nvPr/>
        </p:nvGrpSpPr>
        <p:grpSpPr>
          <a:xfrm>
            <a:off x="4869158" y="4237313"/>
            <a:ext cx="401081" cy="396686"/>
            <a:chOff x="2954796" y="4831988"/>
            <a:chExt cx="1330398" cy="1330398"/>
          </a:xfrm>
        </p:grpSpPr>
        <p:pic>
          <p:nvPicPr>
            <p:cNvPr id="11" name="Gráfico 10" descr="Cereal contorno">
              <a:extLst>
                <a:ext uri="{FF2B5EF4-FFF2-40B4-BE49-F238E27FC236}">
                  <a16:creationId xmlns:a16="http://schemas.microsoft.com/office/drawing/2014/main" id="{2F5A360F-660B-61AE-DE71-5AB655575FE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162795" y="5039987"/>
              <a:ext cx="914400" cy="914400"/>
            </a:xfrm>
            <a:prstGeom prst="rect">
              <a:avLst/>
            </a:prstGeom>
          </p:spPr>
        </p:pic>
        <p:pic>
          <p:nvPicPr>
            <p:cNvPr id="19" name="Gráfico 18" descr="Señal de negación contorno">
              <a:extLst>
                <a:ext uri="{FF2B5EF4-FFF2-40B4-BE49-F238E27FC236}">
                  <a16:creationId xmlns:a16="http://schemas.microsoft.com/office/drawing/2014/main" id="{6307C2C2-9901-5502-13AE-A0F1959D859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954796" y="4831988"/>
              <a:ext cx="1330398" cy="1330398"/>
            </a:xfrm>
            <a:prstGeom prst="rect">
              <a:avLst/>
            </a:prstGeom>
          </p:spPr>
        </p:pic>
      </p:grpSp>
      <p:grpSp>
        <p:nvGrpSpPr>
          <p:cNvPr id="29" name="Grupo 28">
            <a:extLst>
              <a:ext uri="{FF2B5EF4-FFF2-40B4-BE49-F238E27FC236}">
                <a16:creationId xmlns:a16="http://schemas.microsoft.com/office/drawing/2014/main" id="{D23B384B-5E10-2D93-AAAB-D519F6120CBD}"/>
              </a:ext>
            </a:extLst>
          </p:cNvPr>
          <p:cNvGrpSpPr/>
          <p:nvPr/>
        </p:nvGrpSpPr>
        <p:grpSpPr>
          <a:xfrm>
            <a:off x="7314371" y="2838852"/>
            <a:ext cx="1638795" cy="1531917"/>
            <a:chOff x="4030081" y="2715463"/>
            <a:chExt cx="1638795" cy="1531917"/>
          </a:xfrm>
        </p:grpSpPr>
        <p:sp>
          <p:nvSpPr>
            <p:cNvPr id="30" name="Elipse 29">
              <a:extLst>
                <a:ext uri="{FF2B5EF4-FFF2-40B4-BE49-F238E27FC236}">
                  <a16:creationId xmlns:a16="http://schemas.microsoft.com/office/drawing/2014/main" id="{1795AE46-81AD-2BBF-943E-6E34555518E1}"/>
                </a:ext>
              </a:extLst>
            </p:cNvPr>
            <p:cNvSpPr/>
            <p:nvPr/>
          </p:nvSpPr>
          <p:spPr>
            <a:xfrm>
              <a:off x="4101332" y="2787271"/>
              <a:ext cx="1496291" cy="1388300"/>
            </a:xfrm>
            <a:prstGeom prst="ellipse">
              <a:avLst/>
            </a:prstGeom>
            <a:solidFill>
              <a:srgbClr val="F9F0E8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31" name="Elipse 30">
              <a:extLst>
                <a:ext uri="{FF2B5EF4-FFF2-40B4-BE49-F238E27FC236}">
                  <a16:creationId xmlns:a16="http://schemas.microsoft.com/office/drawing/2014/main" id="{0401AB2E-574C-F45B-D227-6C49F1D0600A}"/>
                </a:ext>
              </a:extLst>
            </p:cNvPr>
            <p:cNvSpPr/>
            <p:nvPr/>
          </p:nvSpPr>
          <p:spPr>
            <a:xfrm>
              <a:off x="4030081" y="2715463"/>
              <a:ext cx="1638795" cy="1531917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32" name="Imagen 31" descr="Una ensalada de verduras&#10;&#10;Descripción generada automáticamente">
              <a:extLst>
                <a:ext uri="{FF2B5EF4-FFF2-40B4-BE49-F238E27FC236}">
                  <a16:creationId xmlns:a16="http://schemas.microsoft.com/office/drawing/2014/main" id="{5F825EF9-7435-7D4B-00AB-37FA0A6928C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artisticCutout/>
                      </a14:imgEffect>
                      <a14:imgEffect>
                        <a14:saturation sat="2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374732" y="3026243"/>
              <a:ext cx="1054518" cy="838028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</p:grpSp>
      <p:sp>
        <p:nvSpPr>
          <p:cNvPr id="33" name="Título 4">
            <a:extLst>
              <a:ext uri="{FF2B5EF4-FFF2-40B4-BE49-F238E27FC236}">
                <a16:creationId xmlns:a16="http://schemas.microsoft.com/office/drawing/2014/main" id="{C046F18F-0FE7-81BF-35CF-66CC39437561}"/>
              </a:ext>
            </a:extLst>
          </p:cNvPr>
          <p:cNvSpPr txBox="1">
            <a:spLocks/>
          </p:cNvSpPr>
          <p:nvPr/>
        </p:nvSpPr>
        <p:spPr>
          <a:xfrm>
            <a:off x="2539629" y="4934881"/>
            <a:ext cx="4551513" cy="189746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1800" dirty="0"/>
              <a:t>E-Commerce / Sistema de gestión</a:t>
            </a:r>
            <a:endParaRPr lang="es-AR" sz="1800" dirty="0"/>
          </a:p>
        </p:txBody>
      </p:sp>
    </p:spTree>
    <p:extLst>
      <p:ext uri="{BB962C8B-B14F-4D97-AF65-F5344CB8AC3E}">
        <p14:creationId xmlns:p14="http://schemas.microsoft.com/office/powerpoint/2010/main" val="4599202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0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355640-53DC-16B5-0333-4110C2CFD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COCINA</a:t>
            </a:r>
            <a:endParaRPr lang="es-AR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CB61E66-A3C1-E84D-ABCE-C56645CC6A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364" y="1527710"/>
            <a:ext cx="7340930" cy="4588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7394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0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upo 28">
            <a:extLst>
              <a:ext uri="{FF2B5EF4-FFF2-40B4-BE49-F238E27FC236}">
                <a16:creationId xmlns:a16="http://schemas.microsoft.com/office/drawing/2014/main" id="{D23B384B-5E10-2D93-AAAB-D519F6120CBD}"/>
              </a:ext>
            </a:extLst>
          </p:cNvPr>
          <p:cNvGrpSpPr/>
          <p:nvPr/>
        </p:nvGrpSpPr>
        <p:grpSpPr>
          <a:xfrm>
            <a:off x="1258474" y="1515125"/>
            <a:ext cx="410527" cy="374074"/>
            <a:chOff x="4030081" y="2715463"/>
            <a:chExt cx="1638795" cy="1531917"/>
          </a:xfrm>
        </p:grpSpPr>
        <p:sp>
          <p:nvSpPr>
            <p:cNvPr id="30" name="Elipse 29">
              <a:extLst>
                <a:ext uri="{FF2B5EF4-FFF2-40B4-BE49-F238E27FC236}">
                  <a16:creationId xmlns:a16="http://schemas.microsoft.com/office/drawing/2014/main" id="{1795AE46-81AD-2BBF-943E-6E34555518E1}"/>
                </a:ext>
              </a:extLst>
            </p:cNvPr>
            <p:cNvSpPr/>
            <p:nvPr/>
          </p:nvSpPr>
          <p:spPr>
            <a:xfrm>
              <a:off x="4101332" y="2787271"/>
              <a:ext cx="1496291" cy="1388300"/>
            </a:xfrm>
            <a:prstGeom prst="ellipse">
              <a:avLst/>
            </a:prstGeom>
            <a:solidFill>
              <a:srgbClr val="F9F0E8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31" name="Elipse 30">
              <a:extLst>
                <a:ext uri="{FF2B5EF4-FFF2-40B4-BE49-F238E27FC236}">
                  <a16:creationId xmlns:a16="http://schemas.microsoft.com/office/drawing/2014/main" id="{0401AB2E-574C-F45B-D227-6C49F1D0600A}"/>
                </a:ext>
              </a:extLst>
            </p:cNvPr>
            <p:cNvSpPr/>
            <p:nvPr/>
          </p:nvSpPr>
          <p:spPr>
            <a:xfrm>
              <a:off x="4030081" y="2715463"/>
              <a:ext cx="1638795" cy="1531917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32" name="Imagen 31" descr="Una ensalada de verduras&#10;&#10;Descripción generada automáticamente">
              <a:extLst>
                <a:ext uri="{FF2B5EF4-FFF2-40B4-BE49-F238E27FC236}">
                  <a16:creationId xmlns:a16="http://schemas.microsoft.com/office/drawing/2014/main" id="{5F825EF9-7435-7D4B-00AB-37FA0A6928C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Cutout/>
                      </a14:imgEffect>
                      <a14:imgEffect>
                        <a14:saturation sat="2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374732" y="3026243"/>
              <a:ext cx="1054518" cy="838028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</p:grpSp>
      <p:sp>
        <p:nvSpPr>
          <p:cNvPr id="33" name="Título 4">
            <a:extLst>
              <a:ext uri="{FF2B5EF4-FFF2-40B4-BE49-F238E27FC236}">
                <a16:creationId xmlns:a16="http://schemas.microsoft.com/office/drawing/2014/main" id="{C046F18F-0FE7-81BF-35CF-66CC39437561}"/>
              </a:ext>
            </a:extLst>
          </p:cNvPr>
          <p:cNvSpPr txBox="1">
            <a:spLocks/>
          </p:cNvSpPr>
          <p:nvPr/>
        </p:nvSpPr>
        <p:spPr>
          <a:xfrm>
            <a:off x="2539629" y="4934881"/>
            <a:ext cx="4551513" cy="189746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1800" dirty="0"/>
              <a:t>E-Commerce / Sistema de gestión</a:t>
            </a:r>
            <a:endParaRPr lang="es-AR" sz="1800" dirty="0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4CC98B42-3B8B-D290-A5BE-E6F7525638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69425" y="611715"/>
            <a:ext cx="2974767" cy="903410"/>
          </a:xfrm>
        </p:spPr>
        <p:txBody>
          <a:bodyPr/>
          <a:lstStyle/>
          <a:p>
            <a:pPr algn="l"/>
            <a:r>
              <a:rPr lang="es-ES" sz="1800" dirty="0"/>
              <a:t>Presentación del proyecto</a:t>
            </a:r>
            <a:br>
              <a:rPr lang="es-ES" sz="1600" dirty="0"/>
            </a:br>
            <a:endParaRPr lang="es-AR" sz="1600" dirty="0"/>
          </a:p>
        </p:txBody>
      </p:sp>
      <p:sp>
        <p:nvSpPr>
          <p:cNvPr id="6" name="Título 4">
            <a:extLst>
              <a:ext uri="{FF2B5EF4-FFF2-40B4-BE49-F238E27FC236}">
                <a16:creationId xmlns:a16="http://schemas.microsoft.com/office/drawing/2014/main" id="{70B1142A-95D0-1D4D-A29A-4135DF9A3F38}"/>
              </a:ext>
            </a:extLst>
          </p:cNvPr>
          <p:cNvSpPr txBox="1">
            <a:spLocks/>
          </p:cNvSpPr>
          <p:nvPr/>
        </p:nvSpPr>
        <p:spPr>
          <a:xfrm>
            <a:off x="1769425" y="5027937"/>
            <a:ext cx="7196445" cy="69583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just"/>
            <a:r>
              <a:rPr lang="es-ES" sz="1400" dirty="0"/>
              <a:t>Au Pistache es una pastelería/panadería cuyo objetivo es brindar opciones de panificados y repostería libre de gluten, con un ingrediente central en todas sus recetas: el pistacho.</a:t>
            </a:r>
          </a:p>
          <a:p>
            <a:pPr algn="just"/>
            <a:endParaRPr lang="es-ES" sz="1400" dirty="0"/>
          </a:p>
          <a:p>
            <a:pPr algn="just"/>
            <a:r>
              <a:rPr lang="es-ES" sz="1400" dirty="0"/>
              <a:t>La fase inicial del proyecto sería un E-Commerce (Para producción WEB) que permitiría a los </a:t>
            </a:r>
            <a:r>
              <a:rPr lang="es-ES" sz="1400" b="1" dirty="0">
                <a:solidFill>
                  <a:schemeClr val="accent2"/>
                </a:solidFill>
              </a:rPr>
              <a:t>Clientes</a:t>
            </a:r>
            <a:r>
              <a:rPr lang="es-ES" sz="1400" dirty="0"/>
              <a:t> registrarse, loguearse, adquirir los productos, y que luego de los pedidos tener la opción de calificar/enviar una reseña (que en caso de ser de 4 o más estrellas, sea visible en la página, caso contrario solo visibles para los encargados).</a:t>
            </a:r>
          </a:p>
          <a:p>
            <a:pPr algn="just"/>
            <a:endParaRPr lang="es-ES" sz="1400" dirty="0"/>
          </a:p>
          <a:p>
            <a:pPr algn="just"/>
            <a:r>
              <a:rPr lang="es-ES" sz="1400" dirty="0"/>
              <a:t>La fase secundaria del proyecto (a desarrollar por completo para </a:t>
            </a:r>
            <a:r>
              <a:rPr lang="es-ES" sz="1400"/>
              <a:t>el Trabajo </a:t>
            </a:r>
            <a:r>
              <a:rPr lang="es-ES" sz="1400" dirty="0"/>
              <a:t>final) es generar un sistema de gestión para los usuarios con rol de </a:t>
            </a:r>
            <a:r>
              <a:rPr lang="es-ES" sz="1400" b="1" dirty="0">
                <a:solidFill>
                  <a:schemeClr val="accent2"/>
                </a:solidFill>
              </a:rPr>
              <a:t>Encargados </a:t>
            </a:r>
            <a:r>
              <a:rPr lang="es-ES" sz="1400" dirty="0"/>
              <a:t>donde se pueda: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1400" dirty="0"/>
              <a:t>Controlar el historial de ventas realizadas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1400" dirty="0"/>
              <a:t>Controlar los pedidos pendientes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1400" dirty="0"/>
              <a:t>Manejar el stock de productos terminados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1400" dirty="0"/>
              <a:t>Manejar el stock de materia prima (que se actualizará automáticamente al momento de vender un producto terminado en stock, y posteriormente automatizar el pedido a proveedores al llegar a determinado límite)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1400" dirty="0"/>
              <a:t>Pagos y cobranzas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1400" dirty="0"/>
              <a:t>Un ABM de recetas con permiso de modificación únicamente con rol </a:t>
            </a:r>
            <a:r>
              <a:rPr lang="es-ES" sz="1400" b="1" dirty="0">
                <a:solidFill>
                  <a:schemeClr val="accent2"/>
                </a:solidFill>
              </a:rPr>
              <a:t>ADMIN</a:t>
            </a:r>
            <a:r>
              <a:rPr lang="es-ES" sz="1400" dirty="0"/>
              <a:t>, y únicamente visible (de lectura) para los usuarios con rol </a:t>
            </a:r>
            <a:r>
              <a:rPr lang="es-ES" sz="1400" b="1" dirty="0">
                <a:solidFill>
                  <a:schemeClr val="accent2"/>
                </a:solidFill>
              </a:rPr>
              <a:t>Cocina</a:t>
            </a:r>
            <a:r>
              <a:rPr lang="es-ES" sz="1400" b="1" dirty="0"/>
              <a:t>.</a:t>
            </a:r>
          </a:p>
        </p:txBody>
      </p:sp>
      <p:grpSp>
        <p:nvGrpSpPr>
          <p:cNvPr id="7" name="Grupo 6">
            <a:extLst>
              <a:ext uri="{FF2B5EF4-FFF2-40B4-BE49-F238E27FC236}">
                <a16:creationId xmlns:a16="http://schemas.microsoft.com/office/drawing/2014/main" id="{37202674-E0B8-0FA2-B204-1FD5989DCF17}"/>
              </a:ext>
            </a:extLst>
          </p:cNvPr>
          <p:cNvGrpSpPr/>
          <p:nvPr/>
        </p:nvGrpSpPr>
        <p:grpSpPr>
          <a:xfrm>
            <a:off x="1265485" y="2374523"/>
            <a:ext cx="410527" cy="374074"/>
            <a:chOff x="4030081" y="2715463"/>
            <a:chExt cx="1638795" cy="1531917"/>
          </a:xfrm>
        </p:grpSpPr>
        <p:sp>
          <p:nvSpPr>
            <p:cNvPr id="8" name="Elipse 7">
              <a:extLst>
                <a:ext uri="{FF2B5EF4-FFF2-40B4-BE49-F238E27FC236}">
                  <a16:creationId xmlns:a16="http://schemas.microsoft.com/office/drawing/2014/main" id="{1B7CA47C-DB71-718A-AB95-0E0FDCFA0820}"/>
                </a:ext>
              </a:extLst>
            </p:cNvPr>
            <p:cNvSpPr/>
            <p:nvPr/>
          </p:nvSpPr>
          <p:spPr>
            <a:xfrm>
              <a:off x="4101332" y="2787271"/>
              <a:ext cx="1496291" cy="1388300"/>
            </a:xfrm>
            <a:prstGeom prst="ellipse">
              <a:avLst/>
            </a:prstGeom>
            <a:solidFill>
              <a:srgbClr val="F9F0E8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9" name="Elipse 8">
              <a:extLst>
                <a:ext uri="{FF2B5EF4-FFF2-40B4-BE49-F238E27FC236}">
                  <a16:creationId xmlns:a16="http://schemas.microsoft.com/office/drawing/2014/main" id="{45268216-9729-D35C-8E7F-E673B651C6A2}"/>
                </a:ext>
              </a:extLst>
            </p:cNvPr>
            <p:cNvSpPr/>
            <p:nvPr/>
          </p:nvSpPr>
          <p:spPr>
            <a:xfrm>
              <a:off x="4030081" y="2715463"/>
              <a:ext cx="1638795" cy="1531917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10" name="Imagen 9" descr="Una ensalada de verduras&#10;&#10;Descripción generada automáticamente">
              <a:extLst>
                <a:ext uri="{FF2B5EF4-FFF2-40B4-BE49-F238E27FC236}">
                  <a16:creationId xmlns:a16="http://schemas.microsoft.com/office/drawing/2014/main" id="{C9D56B05-F5CA-1CEE-9722-08F5DDE827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Cutout/>
                      </a14:imgEffect>
                      <a14:imgEffect>
                        <a14:saturation sat="2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374732" y="3026243"/>
              <a:ext cx="1054518" cy="838028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</p:grpSp>
      <p:grpSp>
        <p:nvGrpSpPr>
          <p:cNvPr id="12" name="Grupo 11">
            <a:extLst>
              <a:ext uri="{FF2B5EF4-FFF2-40B4-BE49-F238E27FC236}">
                <a16:creationId xmlns:a16="http://schemas.microsoft.com/office/drawing/2014/main" id="{0F71ED00-4715-3E20-E163-F157E7DC09D0}"/>
              </a:ext>
            </a:extLst>
          </p:cNvPr>
          <p:cNvGrpSpPr/>
          <p:nvPr/>
        </p:nvGrpSpPr>
        <p:grpSpPr>
          <a:xfrm>
            <a:off x="1258473" y="3429000"/>
            <a:ext cx="410527" cy="374074"/>
            <a:chOff x="4030081" y="2715463"/>
            <a:chExt cx="1638795" cy="1531917"/>
          </a:xfrm>
        </p:grpSpPr>
        <p:sp>
          <p:nvSpPr>
            <p:cNvPr id="13" name="Elipse 12">
              <a:extLst>
                <a:ext uri="{FF2B5EF4-FFF2-40B4-BE49-F238E27FC236}">
                  <a16:creationId xmlns:a16="http://schemas.microsoft.com/office/drawing/2014/main" id="{C6A43466-FA3D-95FA-444F-E5C6C113F3C4}"/>
                </a:ext>
              </a:extLst>
            </p:cNvPr>
            <p:cNvSpPr/>
            <p:nvPr/>
          </p:nvSpPr>
          <p:spPr>
            <a:xfrm>
              <a:off x="4101332" y="2787271"/>
              <a:ext cx="1496291" cy="1388300"/>
            </a:xfrm>
            <a:prstGeom prst="ellipse">
              <a:avLst/>
            </a:prstGeom>
            <a:solidFill>
              <a:srgbClr val="F9F0E8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14" name="Elipse 13">
              <a:extLst>
                <a:ext uri="{FF2B5EF4-FFF2-40B4-BE49-F238E27FC236}">
                  <a16:creationId xmlns:a16="http://schemas.microsoft.com/office/drawing/2014/main" id="{75DDF92C-542B-96FF-1A26-C71804C5249C}"/>
                </a:ext>
              </a:extLst>
            </p:cNvPr>
            <p:cNvSpPr/>
            <p:nvPr/>
          </p:nvSpPr>
          <p:spPr>
            <a:xfrm>
              <a:off x="4030081" y="2715463"/>
              <a:ext cx="1638795" cy="1531917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15" name="Imagen 14" descr="Una ensalada de verduras&#10;&#10;Descripción generada automáticamente">
              <a:extLst>
                <a:ext uri="{FF2B5EF4-FFF2-40B4-BE49-F238E27FC236}">
                  <a16:creationId xmlns:a16="http://schemas.microsoft.com/office/drawing/2014/main" id="{8A2BA86E-E857-88E7-C50D-E1C46F22054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Cutout/>
                      </a14:imgEffect>
                      <a14:imgEffect>
                        <a14:saturation sat="2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374732" y="3026243"/>
              <a:ext cx="1054518" cy="838028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</p:grpSp>
      <p:sp>
        <p:nvSpPr>
          <p:cNvPr id="2" name="Subtítulo 2">
            <a:extLst>
              <a:ext uri="{FF2B5EF4-FFF2-40B4-BE49-F238E27FC236}">
                <a16:creationId xmlns:a16="http://schemas.microsoft.com/office/drawing/2014/main" id="{32F54B2B-AEEE-2088-7A2E-6869464D44D4}"/>
              </a:ext>
            </a:extLst>
          </p:cNvPr>
          <p:cNvSpPr txBox="1">
            <a:spLocks/>
          </p:cNvSpPr>
          <p:nvPr/>
        </p:nvSpPr>
        <p:spPr>
          <a:xfrm>
            <a:off x="4367073" y="6538311"/>
            <a:ext cx="7766936" cy="319689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b="1"/>
              <a:t>Camila Giudice-Cesar Vergara</a:t>
            </a:r>
            <a:endParaRPr lang="es-AR" b="1" dirty="0"/>
          </a:p>
        </p:txBody>
      </p:sp>
      <p:sp>
        <p:nvSpPr>
          <p:cNvPr id="11" name="Subtítulo 10">
            <a:extLst>
              <a:ext uri="{FF2B5EF4-FFF2-40B4-BE49-F238E27FC236}">
                <a16:creationId xmlns:a16="http://schemas.microsoft.com/office/drawing/2014/main" id="{1594AD49-494B-A489-C633-BB891326D9E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2386165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0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upo 28">
            <a:extLst>
              <a:ext uri="{FF2B5EF4-FFF2-40B4-BE49-F238E27FC236}">
                <a16:creationId xmlns:a16="http://schemas.microsoft.com/office/drawing/2014/main" id="{D23B384B-5E10-2D93-AAAB-D519F6120CBD}"/>
              </a:ext>
            </a:extLst>
          </p:cNvPr>
          <p:cNvGrpSpPr/>
          <p:nvPr/>
        </p:nvGrpSpPr>
        <p:grpSpPr>
          <a:xfrm>
            <a:off x="1258471" y="1161338"/>
            <a:ext cx="410527" cy="374074"/>
            <a:chOff x="4030081" y="2715463"/>
            <a:chExt cx="1638795" cy="1531917"/>
          </a:xfrm>
        </p:grpSpPr>
        <p:sp>
          <p:nvSpPr>
            <p:cNvPr id="30" name="Elipse 29">
              <a:extLst>
                <a:ext uri="{FF2B5EF4-FFF2-40B4-BE49-F238E27FC236}">
                  <a16:creationId xmlns:a16="http://schemas.microsoft.com/office/drawing/2014/main" id="{1795AE46-81AD-2BBF-943E-6E34555518E1}"/>
                </a:ext>
              </a:extLst>
            </p:cNvPr>
            <p:cNvSpPr/>
            <p:nvPr/>
          </p:nvSpPr>
          <p:spPr>
            <a:xfrm>
              <a:off x="4101332" y="2787271"/>
              <a:ext cx="1496291" cy="1388300"/>
            </a:xfrm>
            <a:prstGeom prst="ellipse">
              <a:avLst/>
            </a:prstGeom>
            <a:solidFill>
              <a:srgbClr val="F9F0E8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31" name="Elipse 30">
              <a:extLst>
                <a:ext uri="{FF2B5EF4-FFF2-40B4-BE49-F238E27FC236}">
                  <a16:creationId xmlns:a16="http://schemas.microsoft.com/office/drawing/2014/main" id="{0401AB2E-574C-F45B-D227-6C49F1D0600A}"/>
                </a:ext>
              </a:extLst>
            </p:cNvPr>
            <p:cNvSpPr/>
            <p:nvPr/>
          </p:nvSpPr>
          <p:spPr>
            <a:xfrm>
              <a:off x="4030081" y="2715463"/>
              <a:ext cx="1638795" cy="1531917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32" name="Imagen 31" descr="Una ensalada de verduras&#10;&#10;Descripción generada automáticamente">
              <a:extLst>
                <a:ext uri="{FF2B5EF4-FFF2-40B4-BE49-F238E27FC236}">
                  <a16:creationId xmlns:a16="http://schemas.microsoft.com/office/drawing/2014/main" id="{5F825EF9-7435-7D4B-00AB-37FA0A6928C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Cutout/>
                      </a14:imgEffect>
                      <a14:imgEffect>
                        <a14:saturation sat="2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374732" y="3026243"/>
              <a:ext cx="1054518" cy="838028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</p:grpSp>
      <p:sp>
        <p:nvSpPr>
          <p:cNvPr id="33" name="Título 4">
            <a:extLst>
              <a:ext uri="{FF2B5EF4-FFF2-40B4-BE49-F238E27FC236}">
                <a16:creationId xmlns:a16="http://schemas.microsoft.com/office/drawing/2014/main" id="{C046F18F-0FE7-81BF-35CF-66CC39437561}"/>
              </a:ext>
            </a:extLst>
          </p:cNvPr>
          <p:cNvSpPr txBox="1">
            <a:spLocks/>
          </p:cNvSpPr>
          <p:nvPr/>
        </p:nvSpPr>
        <p:spPr>
          <a:xfrm>
            <a:off x="2539629" y="4934881"/>
            <a:ext cx="4551513" cy="189746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1800" dirty="0"/>
              <a:t>E-Commerce / Sistema de gestión</a:t>
            </a:r>
            <a:endParaRPr lang="es-AR" sz="1800" dirty="0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4CC98B42-3B8B-D290-A5BE-E6F7525638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69425" y="433585"/>
            <a:ext cx="2974767" cy="903410"/>
          </a:xfrm>
        </p:spPr>
        <p:txBody>
          <a:bodyPr/>
          <a:lstStyle/>
          <a:p>
            <a:pPr algn="l"/>
            <a:r>
              <a:rPr lang="es-ES" sz="1800" dirty="0">
                <a:solidFill>
                  <a:schemeClr val="accent2"/>
                </a:solidFill>
              </a:rPr>
              <a:t>Roles</a:t>
            </a:r>
            <a:br>
              <a:rPr lang="es-ES" sz="1600" dirty="0"/>
            </a:br>
            <a:endParaRPr lang="es-AR" sz="1600" dirty="0"/>
          </a:p>
        </p:txBody>
      </p:sp>
      <p:sp>
        <p:nvSpPr>
          <p:cNvPr id="6" name="Título 4">
            <a:extLst>
              <a:ext uri="{FF2B5EF4-FFF2-40B4-BE49-F238E27FC236}">
                <a16:creationId xmlns:a16="http://schemas.microsoft.com/office/drawing/2014/main" id="{70B1142A-95D0-1D4D-A29A-4135DF9A3F38}"/>
              </a:ext>
            </a:extLst>
          </p:cNvPr>
          <p:cNvSpPr txBox="1">
            <a:spLocks/>
          </p:cNvSpPr>
          <p:nvPr/>
        </p:nvSpPr>
        <p:spPr>
          <a:xfrm>
            <a:off x="1769425" y="5416139"/>
            <a:ext cx="7196445" cy="69583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just"/>
            <a:r>
              <a:rPr lang="es-ES" sz="1400" dirty="0"/>
              <a:t>Administrador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1400" dirty="0"/>
              <a:t>ABM de recetas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1400" dirty="0"/>
              <a:t>ABM de usuarios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1400" dirty="0"/>
              <a:t>ABM de productos terminados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1400" dirty="0"/>
              <a:t>ABM de materia prima</a:t>
            </a:r>
          </a:p>
          <a:p>
            <a:pPr algn="just"/>
            <a:endParaRPr lang="es-ES" sz="1400" dirty="0"/>
          </a:p>
          <a:p>
            <a:pPr algn="just"/>
            <a:r>
              <a:rPr lang="es-ES" sz="1400" dirty="0"/>
              <a:t>Encargado (Atención al público y empleado administrativo)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1400" dirty="0"/>
              <a:t>ABM stock de productos terminados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1400" dirty="0"/>
              <a:t>ABM de stock de materia prima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1400" dirty="0"/>
              <a:t>ABM ventas y cobranzas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1400" dirty="0"/>
              <a:t>ABM pedidos a proveedores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1400" dirty="0"/>
              <a:t>Balance de cuenta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1400" dirty="0"/>
              <a:t>Historial de pedidos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ES" sz="1400" dirty="0"/>
          </a:p>
          <a:p>
            <a:pPr algn="just"/>
            <a:r>
              <a:rPr lang="es-ES" sz="1400" dirty="0"/>
              <a:t>Cocina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1400" dirty="0"/>
              <a:t>Vista de productos (con stock disponible) y recetas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ES" sz="1400" dirty="0"/>
          </a:p>
          <a:p>
            <a:pPr algn="just"/>
            <a:r>
              <a:rPr lang="es-ES" sz="1400" dirty="0"/>
              <a:t>Cliente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1400" dirty="0"/>
              <a:t>Productos disponibles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1400" dirty="0"/>
              <a:t>Carrito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1400" dirty="0"/>
              <a:t>Pago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1400" dirty="0"/>
              <a:t>Confirmación de compra (factura) y dirección de retiro una vez realizado el pago.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1400" dirty="0"/>
              <a:t>Registro, Login, Log </a:t>
            </a:r>
            <a:r>
              <a:rPr lang="es-ES" sz="1400" dirty="0" err="1"/>
              <a:t>out</a:t>
            </a:r>
            <a:endParaRPr lang="es-ES" sz="1400" dirty="0"/>
          </a:p>
        </p:txBody>
      </p:sp>
      <p:grpSp>
        <p:nvGrpSpPr>
          <p:cNvPr id="7" name="Grupo 6">
            <a:extLst>
              <a:ext uri="{FF2B5EF4-FFF2-40B4-BE49-F238E27FC236}">
                <a16:creationId xmlns:a16="http://schemas.microsoft.com/office/drawing/2014/main" id="{37202674-E0B8-0FA2-B204-1FD5989DCF17}"/>
              </a:ext>
            </a:extLst>
          </p:cNvPr>
          <p:cNvGrpSpPr/>
          <p:nvPr/>
        </p:nvGrpSpPr>
        <p:grpSpPr>
          <a:xfrm>
            <a:off x="1240622" y="2435303"/>
            <a:ext cx="410527" cy="374074"/>
            <a:chOff x="4030081" y="2715463"/>
            <a:chExt cx="1638795" cy="1531917"/>
          </a:xfrm>
        </p:grpSpPr>
        <p:sp>
          <p:nvSpPr>
            <p:cNvPr id="8" name="Elipse 7">
              <a:extLst>
                <a:ext uri="{FF2B5EF4-FFF2-40B4-BE49-F238E27FC236}">
                  <a16:creationId xmlns:a16="http://schemas.microsoft.com/office/drawing/2014/main" id="{1B7CA47C-DB71-718A-AB95-0E0FDCFA0820}"/>
                </a:ext>
              </a:extLst>
            </p:cNvPr>
            <p:cNvSpPr/>
            <p:nvPr/>
          </p:nvSpPr>
          <p:spPr>
            <a:xfrm>
              <a:off x="4101332" y="2787271"/>
              <a:ext cx="1496291" cy="1388300"/>
            </a:xfrm>
            <a:prstGeom prst="ellipse">
              <a:avLst/>
            </a:prstGeom>
            <a:solidFill>
              <a:srgbClr val="F9F0E8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9" name="Elipse 8">
              <a:extLst>
                <a:ext uri="{FF2B5EF4-FFF2-40B4-BE49-F238E27FC236}">
                  <a16:creationId xmlns:a16="http://schemas.microsoft.com/office/drawing/2014/main" id="{45268216-9729-D35C-8E7F-E673B651C6A2}"/>
                </a:ext>
              </a:extLst>
            </p:cNvPr>
            <p:cNvSpPr/>
            <p:nvPr/>
          </p:nvSpPr>
          <p:spPr>
            <a:xfrm>
              <a:off x="4030081" y="2715463"/>
              <a:ext cx="1638795" cy="1531917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10" name="Imagen 9" descr="Una ensalada de verduras&#10;&#10;Descripción generada automáticamente">
              <a:extLst>
                <a:ext uri="{FF2B5EF4-FFF2-40B4-BE49-F238E27FC236}">
                  <a16:creationId xmlns:a16="http://schemas.microsoft.com/office/drawing/2014/main" id="{C9D56B05-F5CA-1CEE-9722-08F5DDE827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Cutout/>
                      </a14:imgEffect>
                      <a14:imgEffect>
                        <a14:saturation sat="2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374732" y="3026243"/>
              <a:ext cx="1054518" cy="838028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</p:grpSp>
      <p:grpSp>
        <p:nvGrpSpPr>
          <p:cNvPr id="12" name="Grupo 11">
            <a:extLst>
              <a:ext uri="{FF2B5EF4-FFF2-40B4-BE49-F238E27FC236}">
                <a16:creationId xmlns:a16="http://schemas.microsoft.com/office/drawing/2014/main" id="{0F71ED00-4715-3E20-E163-F157E7DC09D0}"/>
              </a:ext>
            </a:extLst>
          </p:cNvPr>
          <p:cNvGrpSpPr/>
          <p:nvPr/>
        </p:nvGrpSpPr>
        <p:grpSpPr>
          <a:xfrm>
            <a:off x="1240621" y="4120322"/>
            <a:ext cx="410527" cy="374074"/>
            <a:chOff x="4030081" y="2715463"/>
            <a:chExt cx="1638795" cy="1531917"/>
          </a:xfrm>
        </p:grpSpPr>
        <p:sp>
          <p:nvSpPr>
            <p:cNvPr id="13" name="Elipse 12">
              <a:extLst>
                <a:ext uri="{FF2B5EF4-FFF2-40B4-BE49-F238E27FC236}">
                  <a16:creationId xmlns:a16="http://schemas.microsoft.com/office/drawing/2014/main" id="{C6A43466-FA3D-95FA-444F-E5C6C113F3C4}"/>
                </a:ext>
              </a:extLst>
            </p:cNvPr>
            <p:cNvSpPr/>
            <p:nvPr/>
          </p:nvSpPr>
          <p:spPr>
            <a:xfrm>
              <a:off x="4101332" y="2787271"/>
              <a:ext cx="1496291" cy="1388300"/>
            </a:xfrm>
            <a:prstGeom prst="ellipse">
              <a:avLst/>
            </a:prstGeom>
            <a:solidFill>
              <a:srgbClr val="F9F0E8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14" name="Elipse 13">
              <a:extLst>
                <a:ext uri="{FF2B5EF4-FFF2-40B4-BE49-F238E27FC236}">
                  <a16:creationId xmlns:a16="http://schemas.microsoft.com/office/drawing/2014/main" id="{75DDF92C-542B-96FF-1A26-C71804C5249C}"/>
                </a:ext>
              </a:extLst>
            </p:cNvPr>
            <p:cNvSpPr/>
            <p:nvPr/>
          </p:nvSpPr>
          <p:spPr>
            <a:xfrm>
              <a:off x="4030081" y="2715463"/>
              <a:ext cx="1638795" cy="1531917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15" name="Imagen 14" descr="Una ensalada de verduras&#10;&#10;Descripción generada automáticamente">
              <a:extLst>
                <a:ext uri="{FF2B5EF4-FFF2-40B4-BE49-F238E27FC236}">
                  <a16:creationId xmlns:a16="http://schemas.microsoft.com/office/drawing/2014/main" id="{8A2BA86E-E857-88E7-C50D-E1C46F22054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Cutout/>
                      </a14:imgEffect>
                      <a14:imgEffect>
                        <a14:saturation sat="2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374732" y="3026243"/>
              <a:ext cx="1054518" cy="838028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</p:grpSp>
      <p:grpSp>
        <p:nvGrpSpPr>
          <p:cNvPr id="2" name="Grupo 1">
            <a:extLst>
              <a:ext uri="{FF2B5EF4-FFF2-40B4-BE49-F238E27FC236}">
                <a16:creationId xmlns:a16="http://schemas.microsoft.com/office/drawing/2014/main" id="{294E181A-8BE7-7EC7-A2C3-C333915840E8}"/>
              </a:ext>
            </a:extLst>
          </p:cNvPr>
          <p:cNvGrpSpPr/>
          <p:nvPr/>
        </p:nvGrpSpPr>
        <p:grpSpPr>
          <a:xfrm>
            <a:off x="1258471" y="4816434"/>
            <a:ext cx="410527" cy="374074"/>
            <a:chOff x="4030081" y="2715463"/>
            <a:chExt cx="1638795" cy="1531917"/>
          </a:xfrm>
        </p:grpSpPr>
        <p:sp>
          <p:nvSpPr>
            <p:cNvPr id="4" name="Elipse 3">
              <a:extLst>
                <a:ext uri="{FF2B5EF4-FFF2-40B4-BE49-F238E27FC236}">
                  <a16:creationId xmlns:a16="http://schemas.microsoft.com/office/drawing/2014/main" id="{3FF68C6F-F494-C0BE-6633-CD48ED74E22B}"/>
                </a:ext>
              </a:extLst>
            </p:cNvPr>
            <p:cNvSpPr/>
            <p:nvPr/>
          </p:nvSpPr>
          <p:spPr>
            <a:xfrm>
              <a:off x="4101332" y="2787271"/>
              <a:ext cx="1496291" cy="1388300"/>
            </a:xfrm>
            <a:prstGeom prst="ellipse">
              <a:avLst/>
            </a:prstGeom>
            <a:solidFill>
              <a:srgbClr val="F9F0E8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11" name="Elipse 10">
              <a:extLst>
                <a:ext uri="{FF2B5EF4-FFF2-40B4-BE49-F238E27FC236}">
                  <a16:creationId xmlns:a16="http://schemas.microsoft.com/office/drawing/2014/main" id="{740FE010-7B55-465C-6156-A54B28D2FE10}"/>
                </a:ext>
              </a:extLst>
            </p:cNvPr>
            <p:cNvSpPr/>
            <p:nvPr/>
          </p:nvSpPr>
          <p:spPr>
            <a:xfrm>
              <a:off x="4030081" y="2715463"/>
              <a:ext cx="1638795" cy="1531917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16" name="Imagen 15" descr="Una ensalada de verduras&#10;&#10;Descripción generada automáticamente">
              <a:extLst>
                <a:ext uri="{FF2B5EF4-FFF2-40B4-BE49-F238E27FC236}">
                  <a16:creationId xmlns:a16="http://schemas.microsoft.com/office/drawing/2014/main" id="{B7009BB8-403F-572C-F189-0D2D1167AC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Cutout/>
                      </a14:imgEffect>
                      <a14:imgEffect>
                        <a14:saturation sat="2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374732" y="3026243"/>
              <a:ext cx="1054518" cy="838028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</p:grpSp>
      <p:sp>
        <p:nvSpPr>
          <p:cNvPr id="19" name="Subtítulo 2">
            <a:extLst>
              <a:ext uri="{FF2B5EF4-FFF2-40B4-BE49-F238E27FC236}">
                <a16:creationId xmlns:a16="http://schemas.microsoft.com/office/drawing/2014/main" id="{FC313240-13B3-2679-278C-2356BD2505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50299" y="6512659"/>
            <a:ext cx="7766936" cy="319689"/>
          </a:xfrm>
        </p:spPr>
        <p:txBody>
          <a:bodyPr>
            <a:normAutofit fontScale="92500" lnSpcReduction="20000"/>
          </a:bodyPr>
          <a:lstStyle/>
          <a:p>
            <a:r>
              <a:rPr lang="es-ES" b="1" dirty="0"/>
              <a:t>Camila Giudice-Cesar Vergara</a:t>
            </a:r>
            <a:endParaRPr lang="es-AR" b="1" dirty="0"/>
          </a:p>
        </p:txBody>
      </p:sp>
    </p:spTree>
    <p:extLst>
      <p:ext uri="{BB962C8B-B14F-4D97-AF65-F5344CB8AC3E}">
        <p14:creationId xmlns:p14="http://schemas.microsoft.com/office/powerpoint/2010/main" val="290815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0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355640-53DC-16B5-0333-4110C2CFD0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596668" cy="1320800"/>
          </a:xfrm>
        </p:spPr>
        <p:txBody>
          <a:bodyPr/>
          <a:lstStyle/>
          <a:p>
            <a:r>
              <a:rPr lang="es-ES" dirty="0"/>
              <a:t>Home</a:t>
            </a:r>
            <a:endParaRPr lang="es-AR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31AD5C8-137E-2201-F3AB-7E2FAB3C93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301" y="1201063"/>
            <a:ext cx="7987068" cy="4991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0002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0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355640-53DC-16B5-0333-4110C2CFD0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596668" cy="1320800"/>
          </a:xfrm>
        </p:spPr>
        <p:txBody>
          <a:bodyPr/>
          <a:lstStyle/>
          <a:p>
            <a:r>
              <a:rPr lang="es-ES" dirty="0"/>
              <a:t>Productos</a:t>
            </a:r>
            <a:endParaRPr lang="es-AR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E36E4B3-8596-3B68-E730-5B310DF06B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914" y="1017814"/>
            <a:ext cx="8831283" cy="5519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4711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0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355640-53DC-16B5-0333-4110C2CFD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Pago</a:t>
            </a:r>
            <a:endParaRPr lang="es-AR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3EA0CB6-52B5-8B83-2287-25D6984B55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863" y="1753095"/>
            <a:ext cx="7192488" cy="4495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5329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0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355640-53DC-16B5-0333-4110C2CFD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Registro</a:t>
            </a:r>
            <a:endParaRPr lang="es-AR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26A35EE-A7DF-BF07-1850-94222111AC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5569" y="1691739"/>
            <a:ext cx="6669974" cy="4168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6795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0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355640-53DC-16B5-0333-4110C2CFD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Login</a:t>
            </a:r>
            <a:endParaRPr lang="es-AR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D3425AB-BC03-E417-BA84-DDBC137DE6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886" y="1459922"/>
            <a:ext cx="7661564" cy="4788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0295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0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355640-53DC-16B5-0333-4110C2CFD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ADMIN</a:t>
            </a:r>
            <a:endParaRPr lang="es-AR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B020914-A5D4-D5B1-167F-D41E963B6B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2754" y="1757794"/>
            <a:ext cx="6925294" cy="4328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358881"/>
      </p:ext>
    </p:extLst>
  </p:cSld>
  <p:clrMapOvr>
    <a:masterClrMapping/>
  </p:clrMapOvr>
</p:sld>
</file>

<file path=ppt/theme/theme1.xml><?xml version="1.0" encoding="utf-8"?>
<a:theme xmlns:a="http://schemas.openxmlformats.org/drawingml/2006/main" name="Faceta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137</TotalTime>
  <Words>341</Words>
  <Application>Microsoft Office PowerPoint</Application>
  <PresentationFormat>Panorámica</PresentationFormat>
  <Paragraphs>50</Paragraphs>
  <Slides>10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4" baseType="lpstr">
      <vt:lpstr>Arial</vt:lpstr>
      <vt:lpstr>Trebuchet MS</vt:lpstr>
      <vt:lpstr>Wingdings 3</vt:lpstr>
      <vt:lpstr>Faceta</vt:lpstr>
      <vt:lpstr>Au Pistache Gluten Free Bakery</vt:lpstr>
      <vt:lpstr>Presentación del proyecto </vt:lpstr>
      <vt:lpstr>Roles </vt:lpstr>
      <vt:lpstr>Home</vt:lpstr>
      <vt:lpstr>Productos</vt:lpstr>
      <vt:lpstr>Pago</vt:lpstr>
      <vt:lpstr>Registro</vt:lpstr>
      <vt:lpstr>Login</vt:lpstr>
      <vt:lpstr>ADMIN</vt:lpstr>
      <vt:lpstr>COCINA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 Pistache Gluten Free Bakery</dc:title>
  <dc:creator>Camila Giudice</dc:creator>
  <cp:lastModifiedBy>Camila Giudice</cp:lastModifiedBy>
  <cp:revision>2</cp:revision>
  <dcterms:created xsi:type="dcterms:W3CDTF">2024-03-23T19:37:44Z</dcterms:created>
  <dcterms:modified xsi:type="dcterms:W3CDTF">2024-04-24T00:02:12Z</dcterms:modified>
</cp:coreProperties>
</file>